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asf" ContentType="video/x-ms-as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63" r:id="rId2"/>
    <p:sldId id="268" r:id="rId3"/>
    <p:sldId id="269" r:id="rId4"/>
    <p:sldId id="266" r:id="rId5"/>
    <p:sldId id="270" r:id="rId6"/>
    <p:sldId id="271" r:id="rId7"/>
    <p:sldId id="273" r:id="rId8"/>
    <p:sldId id="272" r:id="rId9"/>
    <p:sldId id="274" r:id="rId10"/>
    <p:sldId id="278" r:id="rId11"/>
    <p:sldId id="279" r:id="rId12"/>
    <p:sldId id="276" r:id="rId13"/>
    <p:sldId id="277" r:id="rId14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215"/>
    <a:srgbClr val="FF6543"/>
    <a:srgbClr val="FF5A33"/>
    <a:srgbClr val="FF130C"/>
    <a:srgbClr val="F86B3D"/>
    <a:srgbClr val="F5894D"/>
    <a:srgbClr val="FF1300"/>
    <a:srgbClr val="BF3A30"/>
    <a:srgbClr val="A200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698" autoAdjust="0"/>
  </p:normalViewPr>
  <p:slideViewPr>
    <p:cSldViewPr>
      <p:cViewPr>
        <p:scale>
          <a:sx n="75" d="100"/>
          <a:sy n="75" d="100"/>
        </p:scale>
        <p:origin x="-1266" y="-2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s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7AA86F-3CF9-4095-919B-1F0254D7C6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82567-45AF-4952-8500-CF0BC652BD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58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91371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입력에 맞게 쿼리문을 생성하고</a:t>
            </a:r>
            <a:endParaRPr lang="en-US" altLang="ko-KR" dirty="0" smtClean="0"/>
          </a:p>
          <a:p>
            <a:r>
              <a:rPr lang="ko-KR" altLang="en-US" dirty="0" smtClean="0"/>
              <a:t>서버에 리퀘스트 보내면 조건에 맞는 정보가져옴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382567-45AF-4952-8500-CF0BC652BD9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010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074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32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668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122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11294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4679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627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727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397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86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230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70C0">
                <a:lumMod val="95000"/>
              </a:srgbClr>
            </a:gs>
            <a:gs pos="96000">
              <a:srgbClr val="00B0F0">
                <a:lumMod val="86000"/>
                <a:lumOff val="14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25979-F925-4CCB-8186-675FFE4CB127}" type="datetimeFigureOut">
              <a:rPr lang="ko-KR" altLang="en-US" smtClean="0"/>
              <a:pPr/>
              <a:t>2017-12-15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6BCD2-931C-4C4F-8B2F-8215AF780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92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sf"/><Relationship Id="rId1" Type="http://schemas.microsoft.com/office/2007/relationships/media" Target="../media/media1.asf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TextBox 1024"/>
          <p:cNvSpPr txBox="1"/>
          <p:nvPr/>
        </p:nvSpPr>
        <p:spPr>
          <a:xfrm>
            <a:off x="899592" y="1268760"/>
            <a:ext cx="748883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5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야식마 </a:t>
            </a:r>
            <a:r>
              <a:rPr lang="en-US" altLang="ko-KR" sz="55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(</a:t>
            </a:r>
            <a:r>
              <a:rPr lang="ko-KR" altLang="en-US" sz="55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夜食馬</a:t>
            </a:r>
            <a:r>
              <a:rPr lang="en-US" altLang="ko-KR" sz="5500" b="1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)</a:t>
            </a:r>
            <a:endParaRPr lang="ko-KR" altLang="en-US" sz="5500" b="1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28736" y="3956863"/>
            <a:ext cx="21403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개발프로젝트</a:t>
            </a:r>
            <a:endParaRPr lang="en-US" altLang="ko-KR" sz="24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최동민</a:t>
            </a:r>
            <a:endParaRPr lang="en-US" altLang="ko-KR" sz="24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2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강재구 교수님</a:t>
            </a:r>
            <a:endParaRPr lang="en-US" altLang="ko-KR" sz="24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41596" y="4326194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김효중</a:t>
            </a:r>
            <a:endParaRPr lang="en-US" altLang="ko-KR" sz="24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48264" y="4316903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김효중</a:t>
            </a:r>
            <a:endParaRPr lang="en-US" altLang="ko-KR" sz="2400" b="1" dirty="0" smtClean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8765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2.59259E-6 C 0.0066 -0.01759 -0.00156 0.00208 0.00695 -0.01296 C 0.01216 -0.02222 0.01528 -0.03357 0.01806 -0.04445 C 0.02136 -0.075 0.02396 -0.08658 0.01806 -0.12222 C 0.01667 -0.13033 0.0007 -0.14815 -0.00278 -0.15185 C -0.03524 -0.18634 -0.07361 -0.21111 -0.10972 -0.23704 C -0.17239 -0.28218 -0.23246 -0.32454 -0.30416 -0.33357 C -0.31805 -0.33218 -0.33212 -0.33218 -0.34583 -0.32963 C -0.35625 -0.32801 -0.36528 -0.31273 -0.37361 -0.30556 C -0.38958 -0.2919 -0.39357 -0.2882 -0.40833 -0.26852 C -0.41163 -0.26412 -0.4158 -0.26088 -0.41805 -0.25556 C -0.42864 -0.23033 -0.44566 -0.21065 -0.45416 -0.18334 C -0.45642 -0.17593 -0.46111 -0.16111 -0.46111 -0.16111 C -0.4625 -0.14931 -0.46406 -0.14283 -0.46111 -0.12963 C -0.46059 -0.12755 -0.4585 -0.12685 -0.45694 -0.12593 C -0.44948 -0.12084 -0.44149 -0.11852 -0.43333 -0.11667 C -0.41892 -0.11736 -0.40434 -0.11482 -0.39028 -0.11852 C -0.38507 -0.11991 -0.38194 -0.12709 -0.37778 -0.13148 C -0.3493 -0.16065 -0.34878 -0.2088 -0.34166 -0.25185 C -0.33871 -0.30695 -0.33871 -0.29074 -0.34444 -0.38148 C -0.34462 -0.38426 -0.34653 -0.38634 -0.34722 -0.38889 C -0.35243 -0.40625 -0.35781 -0.42338 -0.36805 -0.43704 C -0.38038 -0.45347 -0.36632 -0.42871 -0.38073 -0.45185 C -0.39375 -0.47292 -0.4092 -0.49005 -0.425 -0.50741 C -0.44271 -0.52662 -0.45989 -0.54329 -0.47916 -0.55926 C -0.48871 -0.5669 -0.49635 -0.575 -0.50694 -0.57963 C -0.52205 -0.58634 -0.53437 -0.5882 -0.55 -0.59074 C -0.58194 -0.59005 -0.61389 -0.59051 -0.64583 -0.58889 C -0.66528 -0.58796 -0.68993 -0.56158 -0.70833 -0.55185 C -0.71319 -0.54213 -0.71597 -0.53565 -0.71805 -0.52408 C -0.71892 -0.53218 -0.71927 -0.54028 -0.72083 -0.54815 C -0.72222 -0.55486 -0.72916 -0.56759 -0.73194 -0.57222 C -0.75555 -0.61019 -0.7835 -0.63727 -0.81389 -0.66482 C -0.82743 -0.67709 -0.85364 -0.70278 -0.86805 -0.70926 C -0.88941 -0.71875 -0.90972 -0.73449 -0.93194 -0.74074 C -0.93837 -0.74259 -0.94496 -0.74329 -0.95139 -0.74445 C -0.95469 -0.74514 -0.96111 -0.7463 -0.96111 -0.7463 C -0.97552 -0.7456 -1.00416 -0.74445 -1.00416 -0.74445 L -1.02916 -0.76667 " pathEditMode="relative" ptsTypes="fffffffffffffffffffffffffffffffffffff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구현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91072"/>
            <a:ext cx="3942811" cy="4139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788024" y="2049233"/>
            <a:ext cx="78488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멀티스레드를 사용하여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    레이싱 게임 구현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15099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시연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" name="개발프로젝트 UCC - converted with Clipchamp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3568" y="1484784"/>
            <a:ext cx="8114105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143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2541824" y="2132856"/>
            <a:ext cx="43204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6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Q &amp; A</a:t>
            </a:r>
            <a:endParaRPr lang="ko-KR" altLang="en-US" sz="96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066396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403648" y="2060848"/>
            <a:ext cx="67687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6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감사합니다</a:t>
            </a:r>
            <a:r>
              <a:rPr lang="en-US" altLang="ko-KR" sz="96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.</a:t>
            </a:r>
            <a:endParaRPr lang="ko-KR" altLang="en-US" sz="96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64308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목차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31640" y="1556792"/>
            <a:ext cx="78488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0.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팀 소개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프로젝트 개요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프로젝트 구현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시연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pPr marL="514350" indent="-514350">
              <a:buAutoNum type="arabicPeriod"/>
            </a:pP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184743940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팀 소개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31640" y="1556792"/>
            <a:ext cx="784887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팀장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최동민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팀원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김효중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팀명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50356" y="3157850"/>
            <a:ext cx="25202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최동민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인팀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52452" y="3152581"/>
            <a:ext cx="252028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strike="sngStrike" dirty="0" smtClean="0">
                <a:solidFill>
                  <a:schemeClr val="bg1"/>
                </a:solidFill>
                <a:latin typeface="+mn-ea"/>
              </a:rPr>
              <a:t>최동민 </a:t>
            </a:r>
            <a:r>
              <a:rPr lang="en-US" altLang="ko-KR" sz="2600" b="1" strike="sngStrike" dirty="0" smtClean="0">
                <a:solidFill>
                  <a:schemeClr val="bg1"/>
                </a:solidFill>
                <a:latin typeface="+mn-ea"/>
              </a:rPr>
              <a:t>1</a:t>
            </a:r>
            <a:r>
              <a:rPr lang="ko-KR" altLang="en-US" sz="2600" b="1" strike="sngStrike" dirty="0" smtClean="0">
                <a:solidFill>
                  <a:schemeClr val="bg1"/>
                </a:solidFill>
                <a:latin typeface="+mn-ea"/>
              </a:rPr>
              <a:t>인팀</a:t>
            </a:r>
            <a:endParaRPr lang="en-US" altLang="ko-KR" sz="2600" b="1" strike="sngStrike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149216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개요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31640" y="1556792"/>
            <a:ext cx="784887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 “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오늘 뭐먹지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?“ </a:t>
            </a:r>
          </a:p>
          <a:p>
            <a:r>
              <a:rPr lang="en-US" altLang="ko-KR" sz="2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항상 결정하기 힘들어하는 현대인들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600" b="1" dirty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메뉴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가격대를 </a:t>
            </a:r>
            <a:r>
              <a:rPr lang="ko-KR" altLang="en-US" sz="2600" b="1" dirty="0">
                <a:solidFill>
                  <a:schemeClr val="bg1"/>
                </a:solidFill>
                <a:latin typeface="+mn-ea"/>
              </a:rPr>
              <a:t>선택받아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식당을 추천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 -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학교 주변 식당을 기반으로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2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곳 추천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6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미니게임을 통한 최종 결정 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435292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개요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656" y="1845868"/>
            <a:ext cx="3981328" cy="4180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608" y="1850832"/>
            <a:ext cx="3971864" cy="4170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98036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개요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412776"/>
            <a:ext cx="4738776" cy="497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1837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구현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1600" y="1556791"/>
            <a:ext cx="78488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- Swing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을 이용한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GUI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구현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  <a:p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-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버튼 클릭시 해당 범주에 맞는 이벤트 발생</a:t>
            </a:r>
            <a:endParaRPr lang="en-US" altLang="ko-KR" sz="2600" b="1" dirty="0" smtClean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928" y="2647122"/>
            <a:ext cx="3693296" cy="3877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61494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구현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20491"/>
            <a:ext cx="7886700" cy="275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71600" y="1556791"/>
            <a:ext cx="78488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서버에 식당 정보 저장 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(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가격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범주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600" b="1" dirty="0" smtClean="0">
                <a:solidFill>
                  <a:schemeClr val="bg1"/>
                </a:solidFill>
                <a:latin typeface="+mn-ea"/>
              </a:rPr>
              <a:t>이름</a:t>
            </a: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)</a:t>
            </a:r>
          </a:p>
          <a:p>
            <a:pPr marL="457200" indent="-457200">
              <a:buFontTx/>
              <a:buChar char="-"/>
            </a:pPr>
            <a:r>
              <a:rPr lang="en-US" altLang="ko-KR" sz="2600" b="1" dirty="0" smtClean="0">
                <a:solidFill>
                  <a:schemeClr val="bg1"/>
                </a:solidFill>
                <a:latin typeface="+mn-ea"/>
              </a:rPr>
              <a:t>table schema</a:t>
            </a:r>
          </a:p>
        </p:txBody>
      </p:sp>
    </p:spTree>
    <p:extLst>
      <p:ext uri="{BB962C8B-B14F-4D97-AF65-F5344CB8AC3E}">
        <p14:creationId xmlns:p14="http://schemas.microsoft.com/office/powerpoint/2010/main" val="3065306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3568" y="692696"/>
            <a:ext cx="29523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spc="-150" dirty="0" smtClean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프로젝트 구현</a:t>
            </a:r>
            <a:endParaRPr lang="ko-KR" altLang="en-US" sz="3000" b="1" spc="-15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3191" y="1556791"/>
            <a:ext cx="90730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  <a:latin typeface="+mn-ea"/>
              </a:rPr>
              <a:t>select * from restaurant where `group` = 0 and `price` = 1</a:t>
            </a:r>
          </a:p>
        </p:txBody>
      </p:sp>
      <p:grpSp>
        <p:nvGrpSpPr>
          <p:cNvPr id="11" name="그룹 10"/>
          <p:cNvGrpSpPr/>
          <p:nvPr/>
        </p:nvGrpSpPr>
        <p:grpSpPr>
          <a:xfrm>
            <a:off x="1298848" y="2492896"/>
            <a:ext cx="1688976" cy="2508086"/>
            <a:chOff x="777875" y="2492896"/>
            <a:chExt cx="1688976" cy="2508086"/>
          </a:xfrm>
        </p:grpSpPr>
        <p:pic>
          <p:nvPicPr>
            <p:cNvPr id="4117" name="Picture 21" descr="C:\Users\alkene\Desktop\20093-blank-database-symbol1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7875" y="2492896"/>
              <a:ext cx="1688976" cy="16889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984281" y="4293096"/>
              <a:ext cx="127616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AWS</a:t>
              </a:r>
              <a:endParaRPr lang="en-US" altLang="ko-KR" sz="2000" b="1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Server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6540827" y="3573016"/>
            <a:ext cx="1709023" cy="1909078"/>
            <a:chOff x="6804247" y="3573016"/>
            <a:chExt cx="1709023" cy="1909078"/>
          </a:xfrm>
        </p:grpSpPr>
        <p:pic>
          <p:nvPicPr>
            <p:cNvPr id="4118" name="Picture 22" descr="C:\Users\alkene\Desktop\114-200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4247" y="3573016"/>
              <a:ext cx="1709023" cy="17090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/>
            <p:cNvSpPr txBox="1"/>
            <p:nvPr/>
          </p:nvSpPr>
          <p:spPr>
            <a:xfrm>
              <a:off x="7026119" y="5081984"/>
              <a:ext cx="12761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>
                  <a:solidFill>
                    <a:schemeClr val="bg1"/>
                  </a:solidFill>
                  <a:latin typeface="+mn-ea"/>
                </a:rPr>
                <a:t>Client</a:t>
              </a:r>
            </a:p>
          </p:txBody>
        </p:sp>
      </p:grpSp>
      <p:cxnSp>
        <p:nvCxnSpPr>
          <p:cNvPr id="14" name="직선 화살표 연결선 13"/>
          <p:cNvCxnSpPr/>
          <p:nvPr/>
        </p:nvCxnSpPr>
        <p:spPr>
          <a:xfrm flipH="1" flipV="1">
            <a:off x="3419872" y="2996952"/>
            <a:ext cx="2880320" cy="118492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폭발 1 15"/>
          <p:cNvSpPr/>
          <p:nvPr/>
        </p:nvSpPr>
        <p:spPr>
          <a:xfrm>
            <a:off x="4355976" y="2348880"/>
            <a:ext cx="2304256" cy="1368152"/>
          </a:xfrm>
          <a:prstGeom prst="irregularSeal1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atin typeface="+mj-lt"/>
              </a:rPr>
              <a:t>식당 정보</a:t>
            </a:r>
            <a:endParaRPr lang="en-US" altLang="ko-KR" b="1" dirty="0" smtClean="0">
              <a:latin typeface="+mj-lt"/>
            </a:endParaRPr>
          </a:p>
          <a:p>
            <a:pPr algn="ctr"/>
            <a:r>
              <a:rPr lang="en-US" altLang="ko-KR" b="1" dirty="0" smtClean="0">
                <a:latin typeface="+mj-lt"/>
              </a:rPr>
              <a:t>Request</a:t>
            </a:r>
            <a:endParaRPr lang="ko-KR" altLang="en-US" b="1" dirty="0">
              <a:latin typeface="+mj-lt"/>
            </a:endParaRPr>
          </a:p>
        </p:txBody>
      </p:sp>
      <p:cxnSp>
        <p:nvCxnSpPr>
          <p:cNvPr id="27" name="직선 화살표 연결선 26"/>
          <p:cNvCxnSpPr/>
          <p:nvPr/>
        </p:nvCxnSpPr>
        <p:spPr>
          <a:xfrm>
            <a:off x="3419872" y="3469640"/>
            <a:ext cx="2736304" cy="1177399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폭발 1 30"/>
          <p:cNvSpPr/>
          <p:nvPr/>
        </p:nvSpPr>
        <p:spPr>
          <a:xfrm>
            <a:off x="3419872" y="4181871"/>
            <a:ext cx="2420652" cy="1388635"/>
          </a:xfrm>
          <a:prstGeom prst="irregularSeal1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>
                <a:latin typeface="+mj-lt"/>
              </a:rPr>
              <a:t>식당 정보</a:t>
            </a:r>
            <a:endParaRPr lang="en-US" altLang="ko-KR" b="1" dirty="0" smtClean="0">
              <a:latin typeface="+mj-lt"/>
            </a:endParaRPr>
          </a:p>
          <a:p>
            <a:pPr algn="ctr"/>
            <a:r>
              <a:rPr lang="en-US" altLang="ko-KR" b="1" dirty="0" smtClean="0">
                <a:latin typeface="+mj-lt"/>
              </a:rPr>
              <a:t>Response</a:t>
            </a:r>
            <a:endParaRPr lang="ko-KR" alt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176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</TotalTime>
  <Words>174</Words>
  <Application>Microsoft Office PowerPoint</Application>
  <PresentationFormat>화면 슬라이드 쇼(4:3)</PresentationFormat>
  <Paragraphs>71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굴림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yonghyun</dc:creator>
  <cp:lastModifiedBy>alkene</cp:lastModifiedBy>
  <cp:revision>544</cp:revision>
  <dcterms:created xsi:type="dcterms:W3CDTF">2014-05-10T16:46:24Z</dcterms:created>
  <dcterms:modified xsi:type="dcterms:W3CDTF">2017-12-15T01:33:11Z</dcterms:modified>
</cp:coreProperties>
</file>